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3" r:id="rId3"/>
    <p:sldId id="269" r:id="rId4"/>
    <p:sldId id="258" r:id="rId5"/>
    <p:sldId id="259" r:id="rId6"/>
    <p:sldId id="260" r:id="rId7"/>
    <p:sldId id="261" r:id="rId8"/>
    <p:sldId id="262" r:id="rId9"/>
    <p:sldId id="270" r:id="rId10"/>
    <p:sldId id="265" r:id="rId11"/>
    <p:sldId id="264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07CEC-395D-452C-83C7-35303C6EAB88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24FFF-4EB8-473E-BA7C-AFD0848F2E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83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677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286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290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32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60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43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01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28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03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89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17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36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492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24FFF-4EB8-473E-BA7C-AFD0848F2E2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4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EA11D-ED82-48B9-9911-D576865E3B2A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82D7E-419F-4E44-9BCC-F83D2652D7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s.wa.gov/corps/NonprofitCorporationsONLINEandpaperregistration.aspx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2017.manual.nazarene.org/?_ga=2.79877840.67739278.1512403862-170624979.151095393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ls.dor.wa.gov/file.aspx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2017.manual.nazarene.org/section/church-government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acanadaregion.org/districts/register-a-church-for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s.gov/businesses/small-businesses-self-employed/employer-id-number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 bright="85000" contrast="-67000"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1524000"/>
            <a:ext cx="9144000" cy="1905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Arial" pitchFamily="34" charset="0"/>
              </a:rPr>
              <a:t>Necessary Government Licenses Required for Churches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57912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WAPAC District Church of the Nazarene</a:t>
            </a:r>
          </a:p>
          <a:p>
            <a:r>
              <a:rPr lang="en-US" sz="2400" b="1" dirty="0"/>
              <a:t>Church Planting Resources  rev. 6/13/2017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Tax Documentation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6021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IRS Determination Letter</a:t>
            </a:r>
          </a:p>
          <a:p>
            <a:pPr lvl="3">
              <a:lnSpc>
                <a:spcPct val="110000"/>
              </a:lnSpc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This document shows that the Church of the Nazarene is a federally recognized tax-exempt religious organization and provides the Federal Tax ID Number for the General Church.</a:t>
            </a:r>
          </a:p>
          <a:p>
            <a:pPr>
              <a:lnSpc>
                <a:spcPct val="110000"/>
              </a:lnSpc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501(c)3 Letter </a:t>
            </a:r>
          </a:p>
          <a:p>
            <a:pPr lvl="3">
              <a:lnSpc>
                <a:spcPct val="110000"/>
              </a:lnSpc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This letter shows that the Church of the Nazarene recognizes your new church as a subordinate unit of the Church of the Nazarene.  As such, your church is extended recognition as a tax-exempt religious organization.</a:t>
            </a:r>
          </a:p>
          <a:p>
            <a:pPr lvl="3"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buNone/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Filing as a Non-Profit Corporation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3735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Once documents have been obtained from the Church of the Nazarene and a Federal EIN has been obtained, an application can be filed with WA Secretary of State here:</a:t>
            </a:r>
          </a:p>
          <a:p>
            <a:pPr algn="ctr">
              <a:lnSpc>
                <a:spcPct val="11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600" dirty="0">
                <a:latin typeface="Arial" pitchFamily="34" charset="0"/>
                <a:cs typeface="Arial" pitchFamily="34" charset="0"/>
                <a:hlinkClick r:id="rId3"/>
              </a:rPr>
              <a:t>http://www.sos.wa.gov/corps/NonprofitCorporationsONLINEandpaperregistration.aspx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buNone/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If requested to provide bylaws or Articles of Incorporation, the Manual of the Church of the Nazarene can be submitted. </a:t>
            </a:r>
            <a:r>
              <a:rPr lang="en-US" sz="2800" dirty="0">
                <a:latin typeface="Arial" pitchFamily="34" charset="0"/>
                <a:cs typeface="Arial" pitchFamily="34" charset="0"/>
                <a:hlinkClick r:id="rId4"/>
              </a:rPr>
              <a:t>Click to download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(Note – your church will need to fill out a non-profit filing </a:t>
            </a:r>
            <a:r>
              <a:rPr lang="en-US" sz="2100" u="sng" dirty="0">
                <a:latin typeface="Arial" pitchFamily="34" charset="0"/>
                <a:cs typeface="Arial" pitchFamily="34" charset="0"/>
              </a:rPr>
              <a:t>every year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. A reminder will be sent to you via mail by the State of Washington Secretary of State.)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10000"/>
              </a:lnSpc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Unified Business Identifier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724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Once Corporation has been set up with Secretary of State, you should be given a UBI number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Unified Business Identifier (UBI) is the reference number assigned to your Corporation and will be used in almost all State interactions.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UBI is separate from your Federal Tax ID Number (referred to as EIN) that is obtained from the IRS</a:t>
            </a:r>
          </a:p>
          <a:p>
            <a:pPr>
              <a:lnSpc>
                <a:spcPct val="11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lnSpc>
                <a:spcPct val="110000"/>
              </a:lnSpc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Obtaining Business License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572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 business license may be needed for your church.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Many banks will require a UBI </a:t>
            </a:r>
            <a:r>
              <a:rPr lang="en-US" sz="2800" u="sng" dirty="0">
                <a:latin typeface="Arial" pitchFamily="34" charset="0"/>
                <a:cs typeface="Arial" pitchFamily="34" charset="0"/>
              </a:rPr>
              <a:t>and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 copy of a business license to set up an account.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If necessary, to fill out an application for a business license visit:</a:t>
            </a:r>
          </a:p>
          <a:p>
            <a:pPr>
              <a:lnSpc>
                <a:spcPct val="11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	</a:t>
            </a:r>
            <a:r>
              <a:rPr lang="en-US" sz="2400" dirty="0">
                <a:solidFill>
                  <a:srgbClr val="92D050"/>
                </a:solidFill>
                <a:latin typeface="Arial" pitchFamily="34" charset="0"/>
                <a:cs typeface="Arial" pitchFamily="34" charset="0"/>
                <a:hlinkClick r:id="rId3"/>
              </a:rPr>
              <a:t>http://bls.dor.wa.gov/file.aspx</a:t>
            </a:r>
            <a:endParaRPr lang="en-US" sz="2800" dirty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If your church will have a “doing business as” name, this is where you can register it.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lnSpc>
                <a:spcPct val="110000"/>
              </a:lnSpc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Other Permits or Licenses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3999"/>
            <a:ext cx="8382000" cy="50387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Non-Profit Property Tax Exemption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– You will need to fill out an exemption request with your local county in the event that your church owns a facility.  Check with local county for more info. 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Labor &amp; Industries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– You will need to establish an account with L&amp;I if you are going to pay any non-clergy employees.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Other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– health department permits, food handler cards, building permits, occupancy permits (circumstances vary - check with local codes)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lnSpc>
                <a:spcPct val="110000"/>
              </a:lnSpc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Christian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44963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Doing things in a right and proper order in regards to our legal obligations is part of our Christian duty and witness to the world.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(Romans 13:1-7, 1 Peter 2:12-15)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Your Church is a Corporation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Takes in revenue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Holds accounts at financial institutions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Hires employees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Conducts business with other businesses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Is legally liable for accident or damage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05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Corporations Must Be</a:t>
            </a:r>
            <a:b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</a:b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Properly Registered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Federal Tax ID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Unified Business Identifier (UBI)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Non-profit registration with WA Secretary of State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WA Business License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Difficulties Associated With Improper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3735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Personal legal liability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Tax liability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Difficulty obtaining business checking account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Inability to sign leases or open business accounts (utilities, garbage, water, etc.)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Cannot offer tax-deductible benefit to financial supporters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Compliance With Local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458200" cy="4373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The Manual of the Church of the Nazarene 2017-2021 states that where legally permissible all local congregations       should be incorporated.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dirty="0"/>
              <a:t>Click </a:t>
            </a:r>
            <a:r>
              <a:rPr lang="en-US" sz="3600" dirty="0">
                <a:solidFill>
                  <a:srgbClr val="92D050"/>
                </a:solidFill>
                <a:hlinkClick r:id="rId3"/>
              </a:rPr>
              <a:t>HERE</a:t>
            </a:r>
            <a:r>
              <a:rPr lang="en-US" sz="3600" dirty="0"/>
              <a:t> to see Manual Section 102        for complete detail.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Registering Your New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724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The first step is to 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register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your new church with the Church of the Nazarene</a:t>
            </a:r>
          </a:p>
          <a:p>
            <a:pPr>
              <a:lnSpc>
                <a:spcPct val="110000"/>
              </a:lnSpc>
            </a:pPr>
            <a:endParaRPr lang="en-US" sz="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Registration is necessary to get the paperwork you will need to file with the Secretary of State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To register, go to: </a:t>
            </a:r>
          </a:p>
          <a:p>
            <a:pPr algn="ctr">
              <a:lnSpc>
                <a:spcPct val="110000"/>
              </a:lnSpc>
              <a:buNone/>
            </a:pPr>
            <a:r>
              <a:rPr lang="en-US" sz="2400" dirty="0">
                <a:latin typeface="Arial" pitchFamily="34" charset="0"/>
                <a:cs typeface="Arial" pitchFamily="34" charset="0"/>
                <a:hlinkClick r:id="rId3"/>
              </a:rPr>
              <a:t>http://www.usacanadaregion.org/districts/register-a-church-form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Note – your church name needs to begin with the city in which you are located (ex. Seattle Hope Church)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About a year after your church has launched, it will be formally “organized”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Filing for a Federal Tax ID Number (EIN)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3735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Every organization must have an employer identification number (EIN), even if it will not have employees. </a:t>
            </a:r>
          </a:p>
          <a:p>
            <a:pPr>
              <a:lnSpc>
                <a:spcPct val="11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EIN is a unique number that identifies the organization to the Internal Revenue Service.</a:t>
            </a:r>
            <a:endParaRPr lang="en-US" sz="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 can apply for an EIN online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3"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000" dirty="0">
                <a:latin typeface="Arial" pitchFamily="34" charset="0"/>
                <a:cs typeface="Arial" pitchFamily="34" charset="0"/>
                <a:hlinkClick r:id="rId3"/>
              </a:rPr>
              <a:t>Click HERE to go to the IRS page to file online</a:t>
            </a: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2600" dirty="0"/>
              <a:t>(Note – the application must be completed in one sitting, </a:t>
            </a:r>
          </a:p>
          <a:p>
            <a:pPr marL="0" indent="0" algn="ctr">
              <a:buNone/>
            </a:pPr>
            <a:r>
              <a:rPr lang="en-US" sz="2600" dirty="0"/>
              <a:t>so make sure to devote at least 30-60 minutes to this step)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Arial Black" pitchFamily="34" charset="0"/>
              </a:rPr>
              <a:t>Filing as a Non-Profit Corporation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3735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All corporations must be registered with the Secretary of State</a:t>
            </a:r>
          </a:p>
          <a:p>
            <a:pPr>
              <a:lnSpc>
                <a:spcPct val="110000"/>
              </a:lnSpc>
            </a:pPr>
            <a:endParaRPr lang="en-US" sz="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Before registering, you will first need to get two things from the Church of the Nazarene:</a:t>
            </a:r>
          </a:p>
          <a:p>
            <a:pPr lvl="3">
              <a:lnSpc>
                <a:spcPct val="11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IRS Determination Letter</a:t>
            </a:r>
          </a:p>
          <a:p>
            <a:pPr lvl="3">
              <a:lnSpc>
                <a:spcPct val="11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501(c)3 Letter naming your registered church as a subordinate</a:t>
            </a:r>
          </a:p>
          <a:p>
            <a:pPr lvl="3"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Contact the General Secretary’s Office,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	(913) 577-0606 for assistance</a:t>
            </a: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19800"/>
            <a:ext cx="3810000" cy="5429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3485</TotalTime>
  <Words>683</Words>
  <Application>Microsoft Office PowerPoint</Application>
  <PresentationFormat>On-screen Show (4:3)</PresentationFormat>
  <Paragraphs>114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Black</vt:lpstr>
      <vt:lpstr>Calibri</vt:lpstr>
      <vt:lpstr>Office Theme</vt:lpstr>
      <vt:lpstr>PowerPoint Presentation</vt:lpstr>
      <vt:lpstr>Christian Responsibility</vt:lpstr>
      <vt:lpstr>Your Church is a Corporation</vt:lpstr>
      <vt:lpstr>Corporations Must Be Properly Registered</vt:lpstr>
      <vt:lpstr>Difficulties Associated With Improper Registration</vt:lpstr>
      <vt:lpstr>Compliance With Local Law</vt:lpstr>
      <vt:lpstr>Registering Your New Church</vt:lpstr>
      <vt:lpstr>Filing for a Federal Tax ID Number (EIN)</vt:lpstr>
      <vt:lpstr>Filing as a Non-Profit Corporation</vt:lpstr>
      <vt:lpstr>Tax Documentation Definitions</vt:lpstr>
      <vt:lpstr>Filing as a Non-Profit Corporation</vt:lpstr>
      <vt:lpstr>Unified Business Identifier</vt:lpstr>
      <vt:lpstr>Obtaining Business License</vt:lpstr>
      <vt:lpstr>Other Permits or Licenses</vt:lpstr>
    </vt:vector>
  </TitlesOfParts>
  <Company>Lenovo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Brandon Marten</dc:creator>
  <cp:lastModifiedBy>Sonya Edgbert</cp:lastModifiedBy>
  <cp:revision>122</cp:revision>
  <dcterms:created xsi:type="dcterms:W3CDTF">2015-01-08T00:43:11Z</dcterms:created>
  <dcterms:modified xsi:type="dcterms:W3CDTF">2017-12-05T23:16:00Z</dcterms:modified>
</cp:coreProperties>
</file>